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moment I listened to the songs recorded in the tape, I fell in love with English music.”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可知，英语歌曲帮助作者再次喜欢上了英语。故选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471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52196"/>
            <a:ext cx="11485848" cy="612475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752975" algn="l"/>
                <a:tab pos="4838700" algn="l"/>
                <a:tab pos="9861550" algn="l"/>
              </a:tabLs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       </a:t>
            </a:r>
            <a:r>
              <a:rPr lang="en-US" altLang="zh-CN" sz="3500" spc="-1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3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 </a:t>
            </a:r>
            <a:r>
              <a:rPr lang="en-US" altLang="zh-CN" sz="3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learned English </a:t>
            </a:r>
            <a:r>
              <a:rPr lang="en-US" altLang="zh-CN" sz="3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 thro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ugh </a:t>
            </a:r>
            <a:r>
              <a:rPr lang="zh-CN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 English out aloud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sz="35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English magazines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English articles online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z="35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English music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8510" y="813464"/>
            <a:ext cx="4080646" cy="5804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3524" y="633204"/>
            <a:ext cx="518091" cy="782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500" smtClean="0"/>
              <a:t>A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390985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order to learn it well, I did many grammar and reading exercises. At the same time, I kept my habit of listening to English music and reading English magazines.”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可知，作者主要通过做语法和阅读练习、听英文歌曲以及阅读英语杂志来学习英语。故选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929180"/>
            <a:ext cx="11482450" cy="149280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75376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题为细节多选题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要从文中逐项核对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避免遗漏。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959459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60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writer’s English is good all the time.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writer started learning English at primary school.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Learning English once brought great happiness to the writer.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writer thought there were many good ways to learn English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3221" y="9182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42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was interested in learning this foreign language because I was good at it and this made me feel very happy.”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可知，学习英语曾经给作者带来过巨大的快乐。故选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984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5519671"/>
          </a:xfrm>
          <a:prstGeom prst="rect">
            <a:avLst/>
          </a:prstGeom>
        </p:spPr>
      </p:pic>
      <p:pic>
        <p:nvPicPr>
          <p:cNvPr id="8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5624" y="3011473"/>
            <a:ext cx="1224136" cy="3784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764704"/>
            <a:ext cx="2850254" cy="553993"/>
          </a:xfrm>
          <a:prstGeom prst="rect">
            <a:avLst/>
          </a:prstGeom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55222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一上高中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英语就不再那么有趣了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因为我无法忍受枯燥的语法的知识点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I got into high school, English wasn’t so interesting because I couldn’t stand the boring grammar points.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6099" y="4437112"/>
            <a:ext cx="1250325" cy="386536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87524" y="4177655"/>
            <a:ext cx="11485848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这是一个主从复合句。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 I got into high school”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是时间状语，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I couldn’t stand the boring grammar points”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是原因状语从句。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19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88126"/>
            <a:ext cx="11567000" cy="2456898"/>
          </a:xfrm>
          <a:prstGeom prst="rect">
            <a:avLst/>
          </a:prstGeom>
        </p:spPr>
      </p:pic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60854" y="107178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主要考查学生的学习能力，旨在让同学们根据作者学习英语的经验总结自己的学习方法，让自己的英语学习更加有效。</a:t>
            </a:r>
            <a:endParaRPr lang="zh-CN" altLang="zh-CN" sz="90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1260134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50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5344"/>
            <a:ext cx="11233248" cy="1505544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4009212"/>
            <a:ext cx="11485848" cy="923330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山东烟台福山区期中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1226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介绍了作者学习英语的经历和感受。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34774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19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looking for good ways to learn English well, you will be disappointed because I don’t really think there are 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26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0582"/>
            <a:ext cx="11485848" cy="5287409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a lot of Chinese students, I started learning English as soon as I entered middle school. I was interested in learning this foreign language because I was good at it and this made me feel very happy. However, my interest in English learning didn’t last long. Once I got into high school, English wasn’t so interesting because I couldn’t stand the boring grammar points. </a:t>
            </a:r>
            <a:r>
              <a:rPr lang="en-US" altLang="zh-CN" sz="3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 I lost interest in English and my English became very poor</a:t>
            </a:r>
            <a:r>
              <a:rPr lang="en-US" altLang="zh-CN" sz="3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4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6041462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English music gave me the confidence to learn this second language. One day I bought an English magazine called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was a tape in it. It recorded several English songs and collected some fun articles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moment I listened to the songs recorded in the tape, I fell in love with English music. Also, I could read some interesting articles in the magazine to get to know the fantastic culture of English-speaking countries.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77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I decided to pick up my English. In order to learn it well, I did many grammar and reading exercises. At the same time, I kept my habit of listening to English music and reading English magazines. My grades in English tests improved little by little.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959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 lost interest in learning English because 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was not very good at speaking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didn’t have a large vocabulary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English pronunciation was boring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 had problems learning grammar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91998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3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“English wasn’t so interesting because I couldn’t stand the boring grammar points.”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可知，作者学习语法有困难，所以开始对学英语失去兴趣。故选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37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8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 the writer’s interest in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English movies.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English songs.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English newspapers.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English plays.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0275" y="1132175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99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633</Words>
  <Application>Microsoft Office PowerPoint</Application>
  <PresentationFormat>自定义</PresentationFormat>
  <Paragraphs>41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